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1" r:id="rId5"/>
    <p:sldId id="308" r:id="rId6"/>
    <p:sldId id="30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97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366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ynamicforms.ngwebsoluti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1410" y="3572358"/>
            <a:ext cx="10585343" cy="1720267"/>
          </a:xfrm>
        </p:spPr>
        <p:txBody>
          <a:bodyPr/>
          <a:lstStyle/>
          <a:p>
            <a:r>
              <a:rPr lang="en-US" dirty="0"/>
              <a:t>Dynamic Forms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Create a Manual Account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6727" y="364934"/>
            <a:ext cx="2172242" cy="604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31" y="364934"/>
            <a:ext cx="1637655" cy="600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030" y="1330252"/>
            <a:ext cx="9601200" cy="56768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Step 1: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30" y="2047998"/>
            <a:ext cx="7280689" cy="3446723"/>
          </a:xfrm>
        </p:spPr>
        <p:txBody>
          <a:bodyPr>
            <a:normAutofit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Visit </a:t>
            </a:r>
            <a:r>
              <a:rPr lang="en-US" sz="1600" u="sng" dirty="0">
                <a:hlinkClick r:id="rId3"/>
              </a:rPr>
              <a:t>https://dynamicforms.ngwebsolutions.com</a:t>
            </a:r>
            <a:r>
              <a:rPr lang="en-US" sz="1600" dirty="0"/>
              <a:t> or click a link to a form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the "Create a New Account" link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Complete the "Create a new account" page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the "Create Account" button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An activation e-mail will be sent to the e-mail provided on this page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396712" y="6307117"/>
            <a:ext cx="5181600" cy="365125"/>
          </a:xfrm>
          <a:prstGeom prst="rect">
            <a:avLst/>
          </a:prstGeo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NGWeb Solutions, LLC - Confidential and  Proprietary - Do not share without permission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37C349-9EA6-497C-B78B-3549566EE8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3988" y="1440563"/>
            <a:ext cx="2332213" cy="11882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E0393A-0A66-4A47-8AB0-01BC7FCD1C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0706" y="2702076"/>
            <a:ext cx="3438779" cy="22702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C7EC01-BDE1-4F10-860D-11B07A8F3C4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7779" r="60281"/>
          <a:stretch/>
        </p:blipFill>
        <p:spPr>
          <a:xfrm>
            <a:off x="7760706" y="5106715"/>
            <a:ext cx="3553107" cy="96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62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030" y="1473100"/>
            <a:ext cx="9601200" cy="56768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Step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235" y="2114798"/>
            <a:ext cx="6480990" cy="3446723"/>
          </a:xfrm>
        </p:spPr>
        <p:txBody>
          <a:bodyPr>
            <a:normAutofit lnSpcReduction="10000"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Open your e-mail to find the activation message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the link provided to activate your account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the Continue link to log into your account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Log into Dynamic Forms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Enter the answer for your secret question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Check This is my device (optional)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Login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Update your cell phone information (optional)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Click Not Now or Save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600" dirty="0"/>
              <a:t>You will be fully logged into Dynamic Forms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396712" y="6307117"/>
            <a:ext cx="5181600" cy="365125"/>
          </a:xfrm>
          <a:prstGeom prst="rect">
            <a:avLst/>
          </a:prstGeo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NGWeb Solutions, LLC - Confidential and  Proprietary - Do not share without permission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D34D82-A20E-4D2B-A502-389270B52A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25" t="21395" r="57756"/>
          <a:stretch/>
        </p:blipFill>
        <p:spPr>
          <a:xfrm>
            <a:off x="7231225" y="1682967"/>
            <a:ext cx="2372409" cy="7355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32AB70-CC1C-4648-B897-AC150B1AD8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3367"/>
          <a:stretch/>
        </p:blipFill>
        <p:spPr>
          <a:xfrm>
            <a:off x="7903711" y="2439370"/>
            <a:ext cx="2684522" cy="87604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BE3C632-2ACD-49F2-A2B4-EC58560666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4791" b="-1"/>
          <a:stretch/>
        </p:blipFill>
        <p:spPr>
          <a:xfrm>
            <a:off x="8310615" y="3164110"/>
            <a:ext cx="2513763" cy="11212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1EB4FC-AAA9-415A-8303-EE6D69891F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79581" y="4159145"/>
            <a:ext cx="1987708" cy="113707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0C92F7E-FAD2-45CB-9AEF-9E6F95DB93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64998" y="4903644"/>
            <a:ext cx="1643972" cy="1257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6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DF5C83-574F-4252-A4F8-E258C190A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B928D1E-68BA-412E-B34A-7160A7263FC7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7BDA8A7-0CEB-4225-87B6-CC21A86118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159</Words>
  <Application>Microsoft Office PowerPoint</Application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Diamond Grid 16x9</vt:lpstr>
      <vt:lpstr>Dynamic Forms</vt:lpstr>
      <vt:lpstr>Step 1:</vt:lpstr>
      <vt:lpstr>Step 2: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2012-06-18T16:53:33Z</dcterms:created>
  <dcterms:modified xsi:type="dcterms:W3CDTF">2021-03-02T18:51:59Z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